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72" r:id="rId14"/>
    <p:sldId id="268" r:id="rId15"/>
    <p:sldId id="269" r:id="rId16"/>
    <p:sldId id="284" r:id="rId17"/>
    <p:sldId id="273" r:id="rId18"/>
    <p:sldId id="266" r:id="rId19"/>
    <p:sldId id="274" r:id="rId20"/>
    <p:sldId id="275" r:id="rId21"/>
    <p:sldId id="276" r:id="rId22"/>
    <p:sldId id="277" r:id="rId23"/>
    <p:sldId id="267" r:id="rId24"/>
    <p:sldId id="278" r:id="rId25"/>
    <p:sldId id="279" r:id="rId26"/>
    <p:sldId id="280" r:id="rId27"/>
    <p:sldId id="281" r:id="rId28"/>
    <p:sldId id="283" r:id="rId29"/>
    <p:sldId id="28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4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2012/09/27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2012/09/27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2012/09/27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2012/09/27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2012/09/27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2012/09/27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2012/09/27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2012/09/27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2012/09/27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2012/09/27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2012/09/27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5D48070-6A81-47D0-9810-1540B9FEFF61}" type="datetime1">
              <a:rPr lang="en-US" smtClean="0"/>
              <a:pPr/>
              <a:t>2012/09/27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kumimoji="1"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Titanium Mobile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JavaScript</a:t>
            </a:r>
            <a:r>
              <a:rPr kumimoji="1" lang="ja-JP" altLang="en-US" dirty="0" smtClean="0"/>
              <a:t>で作るネイティブアプリ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3131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Who am I?</a:t>
            </a:r>
            <a:endParaRPr kumimoji="1" lang="ja-JP" altLang="en-US" dirty="0"/>
          </a:p>
        </p:txBody>
      </p:sp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50" y="1290081"/>
            <a:ext cx="3175000" cy="2552700"/>
          </a:xfrm>
          <a:prstGeom prst="rect">
            <a:avLst/>
          </a:prstGeom>
        </p:spPr>
      </p:pic>
      <p:pic>
        <p:nvPicPr>
          <p:cNvPr id="9" name="図 8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57" y="1892406"/>
            <a:ext cx="28448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12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この講座について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TCAD</a:t>
            </a:r>
            <a:r>
              <a:rPr lang="ja-JP" altLang="en-US" dirty="0"/>
              <a:t>と同等のレベルの技術習得を目指す</a:t>
            </a:r>
            <a:endParaRPr lang="en-US" altLang="ja-JP" dirty="0"/>
          </a:p>
          <a:p>
            <a:r>
              <a:rPr lang="ja-JP" altLang="en-US" dirty="0"/>
              <a:t>覚えられない？手を動かそう</a:t>
            </a:r>
            <a:endParaRPr lang="en-US" altLang="ja-JP" dirty="0"/>
          </a:p>
          <a:p>
            <a:pPr lvl="1"/>
            <a:r>
              <a:rPr lang="en-US" altLang="ja-JP" dirty="0"/>
              <a:t>1</a:t>
            </a:r>
            <a:r>
              <a:rPr lang="ja-JP" altLang="en-US" dirty="0"/>
              <a:t>講座につき最低でも</a:t>
            </a:r>
            <a:r>
              <a:rPr lang="en-US" altLang="ja-JP" dirty="0"/>
              <a:t>1</a:t>
            </a:r>
            <a:r>
              <a:rPr lang="ja-JP" altLang="en-US" dirty="0"/>
              <a:t>つのアプリ（簡単なものですけどね</a:t>
            </a:r>
            <a:r>
              <a:rPr lang="ja-JP" altLang="en-US" dirty="0" smtClean="0"/>
              <a:t>）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36884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得られる</a:t>
            </a:r>
            <a:r>
              <a:rPr lang="ja-JP" altLang="en-US" dirty="0" smtClean="0"/>
              <a:t>もの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Titanium Mobile</a:t>
            </a:r>
            <a:r>
              <a:rPr lang="ja-JP" altLang="en-US" dirty="0"/>
              <a:t>で作成することができるアプリの基本すべて</a:t>
            </a:r>
            <a:endParaRPr lang="en-US" altLang="ja-JP" dirty="0"/>
          </a:p>
          <a:p>
            <a:r>
              <a:rPr lang="en-US" altLang="ja-JP" dirty="0"/>
              <a:t>TCAD</a:t>
            </a:r>
            <a:r>
              <a:rPr lang="ja-JP" altLang="en-US" dirty="0"/>
              <a:t>程度の実践的な知識</a:t>
            </a:r>
            <a:endParaRPr lang="en-US" altLang="ja-JP" dirty="0"/>
          </a:p>
          <a:p>
            <a:r>
              <a:rPr lang="en-US" altLang="ja-JP" dirty="0"/>
              <a:t>Cookbook</a:t>
            </a:r>
            <a:r>
              <a:rPr lang="ja-JP" altLang="en-US" dirty="0"/>
              <a:t>程度の技術的な知識</a:t>
            </a:r>
            <a:endParaRPr lang="en-US" altLang="ja-JP" dirty="0"/>
          </a:p>
          <a:p>
            <a:r>
              <a:rPr lang="ja-JP" altLang="en-US" dirty="0"/>
              <a:t>実際にアプリを作って動かす体験</a:t>
            </a:r>
            <a:endParaRPr lang="en-US" altLang="ja-JP" dirty="0"/>
          </a:p>
          <a:p>
            <a:r>
              <a:rPr lang="ja-JP" altLang="en-US" dirty="0"/>
              <a:t>現場で使っている人の体験談やノウハウ</a:t>
            </a:r>
            <a:endParaRPr lang="en-US" altLang="ja-JP" dirty="0"/>
          </a:p>
          <a:p>
            <a:r>
              <a:rPr lang="ja-JP" altLang="en-US" dirty="0"/>
              <a:t>ウェブサービスと連携したモバイル向けサービスの</a:t>
            </a:r>
            <a:r>
              <a:rPr lang="ja-JP" altLang="en-US" dirty="0" smtClean="0"/>
              <a:t>知識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03864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得られないもの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JavaScript</a:t>
            </a:r>
            <a:r>
              <a:rPr lang="ja-JP" altLang="en-US" dirty="0"/>
              <a:t>初級講座</a:t>
            </a:r>
            <a:endParaRPr lang="en-US" altLang="ja-JP" dirty="0"/>
          </a:p>
          <a:p>
            <a:r>
              <a:rPr lang="en-US" altLang="ja-JP" dirty="0"/>
              <a:t>Objective-C</a:t>
            </a:r>
            <a:r>
              <a:rPr lang="ja-JP" altLang="en-US" dirty="0"/>
              <a:t>入門講座</a:t>
            </a:r>
            <a:endParaRPr lang="en-US" altLang="ja-JP" dirty="0"/>
          </a:p>
          <a:p>
            <a:r>
              <a:rPr lang="en-US" altLang="ja-JP" dirty="0"/>
              <a:t>Java</a:t>
            </a:r>
            <a:r>
              <a:rPr lang="ja-JP" altLang="en-US" dirty="0"/>
              <a:t>入門講座</a:t>
            </a:r>
            <a:endParaRPr lang="en-US" altLang="ja-JP" dirty="0"/>
          </a:p>
          <a:p>
            <a:r>
              <a:rPr lang="ja-JP" altLang="en-US" dirty="0"/>
              <a:t>生まれたての子猫、</a:t>
            </a:r>
            <a:r>
              <a:rPr lang="ja-JP" altLang="en-US" dirty="0" smtClean="0"/>
              <a:t>子犬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524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Titanium Mobile</a:t>
            </a:r>
            <a:endParaRPr kumimoji="1" lang="ja-JP" altLang="en-US" dirty="0"/>
          </a:p>
        </p:txBody>
      </p:sp>
      <p:pic>
        <p:nvPicPr>
          <p:cNvPr id="6" name="図 5" descr="Appcelerator, I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17" y="2902056"/>
            <a:ext cx="2540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07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Titanium Mobile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350,000</a:t>
            </a:r>
            <a:r>
              <a:rPr kumimoji="1" lang="ja-JP" altLang="en-US" dirty="0" smtClean="0"/>
              <a:t>人の開発者がユーザー登録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日本からは</a:t>
            </a:r>
            <a:r>
              <a:rPr lang="en-US" altLang="ja-JP" dirty="0" smtClean="0"/>
              <a:t>30,000</a:t>
            </a:r>
            <a:r>
              <a:rPr lang="ja-JP" altLang="en-US" dirty="0" smtClean="0"/>
              <a:t>人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世界で二番目に多い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7371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HTML5?</a:t>
            </a:r>
            <a:endParaRPr kumimoji="1" lang="ja-JP" altLang="en-US" dirty="0"/>
          </a:p>
        </p:txBody>
      </p:sp>
      <p:pic>
        <p:nvPicPr>
          <p:cNvPr id="6" name="図 5" descr="imag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90" y="1760575"/>
            <a:ext cx="2032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0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About </a:t>
            </a:r>
            <a:r>
              <a:rPr kumimoji="1" lang="en-US" altLang="ja-JP" dirty="0" err="1" smtClean="0"/>
              <a:t>Titnaium</a:t>
            </a:r>
            <a:r>
              <a:rPr kumimoji="1" lang="en-US" altLang="ja-JP" dirty="0" smtClean="0"/>
              <a:t> Mobile</a:t>
            </a:r>
            <a:endParaRPr kumimoji="1" lang="ja-JP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44" y="565664"/>
            <a:ext cx="8115646" cy="4587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558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About Titanium Mobile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2587708"/>
          </a:xfrm>
        </p:spPr>
        <p:txBody>
          <a:bodyPr/>
          <a:lstStyle/>
          <a:p>
            <a:r>
              <a:rPr kumimoji="1" lang="en-US" altLang="ja-JP" dirty="0" smtClean="0"/>
              <a:t>JavaScript</a:t>
            </a:r>
            <a:r>
              <a:rPr kumimoji="1" lang="ja-JP" altLang="en-US" dirty="0" smtClean="0"/>
              <a:t>で書く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でも</a:t>
            </a:r>
            <a:r>
              <a:rPr lang="en-US" altLang="ja-JP" dirty="0" smtClean="0"/>
              <a:t>HTML5</a:t>
            </a:r>
            <a:r>
              <a:rPr lang="ja-JP" altLang="en-US" dirty="0" smtClean="0"/>
              <a:t>じゃない</a:t>
            </a:r>
            <a:endParaRPr kumimoji="1" lang="ja-JP" altLang="en-US" dirty="0"/>
          </a:p>
        </p:txBody>
      </p:sp>
      <p:pic>
        <p:nvPicPr>
          <p:cNvPr id="9" name="図 8" descr="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33" y="2356927"/>
            <a:ext cx="7320701" cy="285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19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About Titanium Mobile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Blip>
                <a:blip r:embed="rId2"/>
              </a:buBlip>
            </a:pPr>
            <a:r>
              <a:rPr lang="ja-JP" altLang="en-US" dirty="0"/>
              <a:t>実はライバル多数</a:t>
            </a:r>
            <a:endParaRPr lang="en-US" altLang="ja-JP" dirty="0"/>
          </a:p>
          <a:p>
            <a:pPr marL="749300" lvl="1">
              <a:buFontTx/>
              <a:buBlip>
                <a:blip r:embed="rId2"/>
              </a:buBlip>
            </a:pPr>
            <a:r>
              <a:rPr lang="en-US" altLang="ja-JP" dirty="0" err="1"/>
              <a:t>PhoneGap</a:t>
            </a:r>
            <a:r>
              <a:rPr lang="en-US" altLang="ja-JP" dirty="0"/>
              <a:t> (HTML5)</a:t>
            </a:r>
          </a:p>
          <a:p>
            <a:pPr marL="749300" lvl="1">
              <a:buFontTx/>
              <a:buBlip>
                <a:blip r:embed="rId2"/>
              </a:buBlip>
            </a:pPr>
            <a:r>
              <a:rPr lang="en-US" altLang="ja-JP" dirty="0"/>
              <a:t>Unity (3D</a:t>
            </a:r>
            <a:r>
              <a:rPr lang="ja-JP" altLang="en-US" dirty="0"/>
              <a:t>ゲームエンジン）</a:t>
            </a:r>
            <a:endParaRPr lang="en-US" altLang="ja-JP" dirty="0"/>
          </a:p>
          <a:p>
            <a:pPr marL="749300" lvl="1">
              <a:buFontTx/>
              <a:buBlip>
                <a:blip r:embed="rId2"/>
              </a:buBlip>
            </a:pPr>
            <a:r>
              <a:rPr lang="en-US" altLang="ja-JP" dirty="0"/>
              <a:t>Corona (</a:t>
            </a:r>
            <a:r>
              <a:rPr lang="en-US" altLang="ja-JP" dirty="0" err="1"/>
              <a:t>Lua</a:t>
            </a:r>
            <a:r>
              <a:rPr lang="en-US" altLang="ja-JP" dirty="0"/>
              <a:t>)</a:t>
            </a:r>
          </a:p>
          <a:p>
            <a:pPr marL="749300" lvl="1">
              <a:buFontTx/>
              <a:buBlip>
                <a:blip r:embed="rId2"/>
              </a:buBlip>
            </a:pPr>
            <a:r>
              <a:rPr lang="en-US" altLang="ja-JP" dirty="0"/>
              <a:t>cocos2d (2D</a:t>
            </a:r>
            <a:r>
              <a:rPr lang="ja-JP" altLang="en-US" dirty="0"/>
              <a:t>ゲームエンジン）</a:t>
            </a:r>
            <a:endParaRPr lang="en-US" altLang="ja-JP" dirty="0"/>
          </a:p>
          <a:p>
            <a:pPr marL="749300" lvl="1">
              <a:buFontTx/>
              <a:buBlip>
                <a:blip r:embed="rId2"/>
              </a:buBlip>
            </a:pPr>
            <a:r>
              <a:rPr lang="ja-JP" altLang="en-US" dirty="0"/>
              <a:t>など</a:t>
            </a:r>
            <a:r>
              <a:rPr lang="ja-JP" altLang="en-US" dirty="0" smtClean="0"/>
              <a:t>など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1523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Who am I?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八木　都志郎</a:t>
            </a:r>
            <a:endParaRPr lang="en-US" altLang="ja-JP" dirty="0" smtClean="0"/>
          </a:p>
          <a:p>
            <a:r>
              <a:rPr lang="ja-JP" altLang="en-US" dirty="0" smtClean="0"/>
              <a:t>やぎ　としろう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99405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Adobe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9300" lvl="1">
              <a:buFontTx/>
              <a:buBlip>
                <a:blip r:embed="rId2"/>
              </a:buBlip>
            </a:pPr>
            <a:r>
              <a:rPr lang="en-US" altLang="ja-JP" dirty="0"/>
              <a:t>Flash</a:t>
            </a:r>
          </a:p>
          <a:p>
            <a:pPr marL="749300" lvl="1">
              <a:buFontTx/>
              <a:buBlip>
                <a:blip r:embed="rId2"/>
              </a:buBlip>
            </a:pPr>
            <a:r>
              <a:rPr lang="en-US" altLang="ja-JP" dirty="0"/>
              <a:t>AIR</a:t>
            </a:r>
          </a:p>
          <a:p>
            <a:pPr marL="749300" lvl="1">
              <a:buFontTx/>
              <a:buBlip>
                <a:blip r:embed="rId2"/>
              </a:buBlip>
            </a:pPr>
            <a:r>
              <a:rPr lang="en-US" altLang="ja-JP" dirty="0" err="1" smtClean="0"/>
              <a:t>PhoneGap</a:t>
            </a:r>
            <a:endParaRPr lang="en-US" altLang="ja-JP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685800"/>
            <a:ext cx="463550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683" y="0"/>
            <a:ext cx="5613400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124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Why Titanium?</a:t>
            </a:r>
            <a:endParaRPr kumimoji="1" lang="ja-JP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2146300"/>
            <a:ext cx="33528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268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Why Titanium?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08" y="2761002"/>
            <a:ext cx="2730500" cy="19812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81" y="2761002"/>
            <a:ext cx="2158346" cy="215834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695" y="1232519"/>
            <a:ext cx="2263124" cy="22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87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Native? HTML5?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Native</a:t>
            </a:r>
          </a:p>
          <a:p>
            <a:pPr lvl="1"/>
            <a:r>
              <a:rPr lang="ja-JP" altLang="en-US" dirty="0" smtClean="0"/>
              <a:t>プラットフォーム毎に言語が違う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速い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難しい</a:t>
            </a:r>
            <a:endParaRPr lang="en-US" altLang="ja-JP" dirty="0"/>
          </a:p>
          <a:p>
            <a:pPr marL="320040" lvl="1" indent="0">
              <a:buNone/>
            </a:pPr>
            <a:endParaRPr lang="en-US" altLang="ja-JP" dirty="0" smtClean="0"/>
          </a:p>
          <a:p>
            <a:r>
              <a:rPr kumimoji="1" lang="en-US" altLang="ja-JP" dirty="0" smtClean="0"/>
              <a:t>HTML5</a:t>
            </a:r>
          </a:p>
          <a:p>
            <a:pPr lvl="1"/>
            <a:r>
              <a:rPr lang="ja-JP" altLang="en-US" dirty="0" smtClean="0"/>
              <a:t>クロスプラットフォーム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遅い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慣れた技術が使える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451386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Why Titanium?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900"/>
            <a:ext cx="9144000" cy="312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42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Native + HTML5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233" y="716030"/>
            <a:ext cx="6688260" cy="411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2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Native + HTML5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57" y="770068"/>
            <a:ext cx="6611127" cy="392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54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Cloud, out of the box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440"/>
            <a:ext cx="9144000" cy="44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38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46" y="928979"/>
            <a:ext cx="63500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円形吹き出し 5"/>
          <p:cNvSpPr/>
          <p:nvPr/>
        </p:nvSpPr>
        <p:spPr>
          <a:xfrm>
            <a:off x="1053908" y="1094308"/>
            <a:ext cx="3202257" cy="2188616"/>
          </a:xfrm>
          <a:prstGeom prst="wedgeEllipseCallout">
            <a:avLst>
              <a:gd name="adj1" fmla="val 59757"/>
              <a:gd name="adj2" fmla="val 223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サーバとかよくわかんなくても、オレたちだって飛べるんだ！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368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23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Who am I?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Titanium Mobile</a:t>
            </a:r>
            <a:r>
              <a:rPr lang="ja-JP" altLang="en-US" dirty="0" smtClean="0"/>
              <a:t>ユーザー会　会長（</a:t>
            </a:r>
            <a:r>
              <a:rPr lang="en-US" altLang="ja-JP" dirty="0" smtClean="0"/>
              <a:t>2012〜</a:t>
            </a:r>
            <a:r>
              <a:rPr lang="ja-JP" altLang="en-US" dirty="0" smtClean="0"/>
              <a:t>）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785834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Who am I?</a:t>
            </a:r>
            <a:endParaRPr kumimoji="1" lang="ja-JP" altLang="en-US" dirty="0"/>
          </a:p>
        </p:txBody>
      </p:sp>
      <p:pic>
        <p:nvPicPr>
          <p:cNvPr id="7" name="図 6" descr="yagitoshiro_1341715040_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516081"/>
            <a:ext cx="6502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1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Who am I?</a:t>
            </a:r>
            <a:endParaRPr kumimoji="1" lang="ja-JP" altLang="en-US" dirty="0"/>
          </a:p>
        </p:txBody>
      </p:sp>
      <p:pic>
        <p:nvPicPr>
          <p:cNvPr id="5" name="図 4" descr="mzl.ldnyvejo.320x480-7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53" y="868183"/>
            <a:ext cx="2844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75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Who am I?</a:t>
            </a:r>
            <a:endParaRPr kumimoji="1" lang="ja-JP" altLang="en-US" dirty="0"/>
          </a:p>
        </p:txBody>
      </p:sp>
      <p:pic>
        <p:nvPicPr>
          <p:cNvPr id="6" name="図 5" descr="mzl.kiactcff.320x480-7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31" y="920015"/>
            <a:ext cx="296926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7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Who am I?</a:t>
            </a:r>
            <a:endParaRPr kumimoji="1" lang="ja-JP" altLang="en-US" dirty="0"/>
          </a:p>
        </p:txBody>
      </p:sp>
      <p:pic>
        <p:nvPicPr>
          <p:cNvPr id="5" name="図 4" descr="mzl.zhzlixmc.320x480-7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185" y="958889"/>
            <a:ext cx="296926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9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Who am I?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332570" y="2526802"/>
            <a:ext cx="4387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これまで</a:t>
            </a:r>
            <a:r>
              <a:rPr kumimoji="1" lang="en-US" altLang="ja-JP" dirty="0" smtClean="0"/>
              <a:t>15</a:t>
            </a:r>
            <a:r>
              <a:rPr kumimoji="1" lang="ja-JP" altLang="en-US" dirty="0" smtClean="0"/>
              <a:t>本（来月また増えます）のアプリを</a:t>
            </a:r>
            <a:endParaRPr kumimoji="1" lang="en-US" altLang="ja-JP" dirty="0" smtClean="0"/>
          </a:p>
          <a:p>
            <a:r>
              <a:rPr kumimoji="1" lang="ja-JP" altLang="en-US" dirty="0" smtClean="0"/>
              <a:t>リリースしてきました。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9226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Who am I?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Web</a:t>
            </a:r>
            <a:r>
              <a:rPr lang="ja-JP" altLang="en-US" dirty="0" smtClean="0"/>
              <a:t>開発</a:t>
            </a:r>
            <a:endParaRPr kumimoji="1" lang="ja-JP" altLang="en-US" dirty="0"/>
          </a:p>
        </p:txBody>
      </p:sp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2322009"/>
            <a:ext cx="2857500" cy="2857500"/>
          </a:xfrm>
          <a:prstGeom prst="rect">
            <a:avLst/>
          </a:prstGeom>
        </p:spPr>
      </p:pic>
      <p:pic>
        <p:nvPicPr>
          <p:cNvPr id="9" name="図 8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30799"/>
            <a:ext cx="5029200" cy="1612900"/>
          </a:xfrm>
          <a:prstGeom prst="rect">
            <a:avLst/>
          </a:prstGeom>
        </p:spPr>
      </p:pic>
      <p:pic>
        <p:nvPicPr>
          <p:cNvPr id="18" name="図 17" descr="imgre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112" y="3122109"/>
            <a:ext cx="394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51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ニュース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ニュース.thmx</Template>
  <TotalTime>3350</TotalTime>
  <Words>287</Words>
  <Application>Microsoft Macintosh PowerPoint</Application>
  <PresentationFormat>画面に合わせる (4:3)</PresentationFormat>
  <Paragraphs>71</Paragraphs>
  <Slides>29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0" baseType="lpstr">
      <vt:lpstr>ニュース</vt:lpstr>
      <vt:lpstr>Titanium Mobile</vt:lpstr>
      <vt:lpstr>Who am I?</vt:lpstr>
      <vt:lpstr>Who am I?</vt:lpstr>
      <vt:lpstr>Who am I?</vt:lpstr>
      <vt:lpstr>Who am I?</vt:lpstr>
      <vt:lpstr>Who am I?</vt:lpstr>
      <vt:lpstr>Who am I?</vt:lpstr>
      <vt:lpstr>Who am I?</vt:lpstr>
      <vt:lpstr>Who am I?</vt:lpstr>
      <vt:lpstr>Who am I?</vt:lpstr>
      <vt:lpstr>この講座について</vt:lpstr>
      <vt:lpstr>得られるもの</vt:lpstr>
      <vt:lpstr>得られないもの</vt:lpstr>
      <vt:lpstr>Titanium Mobile</vt:lpstr>
      <vt:lpstr>Titanium Mobile</vt:lpstr>
      <vt:lpstr>HTML5?</vt:lpstr>
      <vt:lpstr>About Titnaium Mobile</vt:lpstr>
      <vt:lpstr>About Titanium Mobile</vt:lpstr>
      <vt:lpstr>About Titanium Mobile</vt:lpstr>
      <vt:lpstr>Adobe</vt:lpstr>
      <vt:lpstr>Why Titanium?</vt:lpstr>
      <vt:lpstr>Why Titanium?</vt:lpstr>
      <vt:lpstr>Native? HTML5?</vt:lpstr>
      <vt:lpstr>Why Titanium?</vt:lpstr>
      <vt:lpstr>Native + HTML5</vt:lpstr>
      <vt:lpstr>Native + HTML5</vt:lpstr>
      <vt:lpstr>Cloud, out of the box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Titanium Mobile</dc:title>
  <dc:creator>八木 都志郎</dc:creator>
  <cp:lastModifiedBy>八木 都志郎</cp:lastModifiedBy>
  <cp:revision>97</cp:revision>
  <dcterms:created xsi:type="dcterms:W3CDTF">2012-09-21T15:42:45Z</dcterms:created>
  <dcterms:modified xsi:type="dcterms:W3CDTF">2012-09-27T23:42:17Z</dcterms:modified>
</cp:coreProperties>
</file>